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30/08/2012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ayon-bor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28600" y="0"/>
            <a:ext cx="96012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657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latin typeface="HP001 4 hàng" pitchFamily="34" charset="0"/>
              </a:rPr>
              <a:t>Thứ</a:t>
            </a:r>
            <a:r>
              <a:rPr lang="en-US" sz="4000" b="1" dirty="0" smtClean="0">
                <a:latin typeface="HP001 4 hàng" pitchFamily="34" charset="0"/>
              </a:rPr>
              <a:t> </a:t>
            </a:r>
            <a:r>
              <a:rPr lang="en-US" sz="4000" b="1" dirty="0" err="1" smtClean="0">
                <a:latin typeface="HP001 4 hàng" pitchFamily="34" charset="0"/>
              </a:rPr>
              <a:t>sáu</a:t>
            </a:r>
            <a:r>
              <a:rPr lang="en-US" sz="4000" b="1" dirty="0" smtClean="0">
                <a:latin typeface="HP001 4 hàng" pitchFamily="34" charset="0"/>
              </a:rPr>
              <a:t> </a:t>
            </a:r>
            <a:r>
              <a:rPr lang="en-US" sz="4000" b="1" dirty="0" err="1" smtClean="0">
                <a:latin typeface="HP001 4 hàng" pitchFamily="34" charset="0"/>
              </a:rPr>
              <a:t>ngày</a:t>
            </a:r>
            <a:r>
              <a:rPr lang="en-US" sz="4000" b="1" dirty="0" smtClean="0">
                <a:latin typeface="HP001 4 hàng" pitchFamily="34" charset="0"/>
              </a:rPr>
              <a:t> 31 </a:t>
            </a:r>
            <a:r>
              <a:rPr lang="en-US" sz="4000" b="1" dirty="0" err="1" smtClean="0">
                <a:latin typeface="HP001 4 hàng" pitchFamily="34" charset="0"/>
              </a:rPr>
              <a:t>tháng</a:t>
            </a:r>
            <a:r>
              <a:rPr lang="en-US" sz="4000" b="1" dirty="0" smtClean="0">
                <a:latin typeface="HP001 4 hàng" pitchFamily="34" charset="0"/>
              </a:rPr>
              <a:t> 8 </a:t>
            </a:r>
            <a:r>
              <a:rPr lang="en-US" sz="4000" b="1" dirty="0" err="1" smtClean="0">
                <a:latin typeface="HP001 4 hàng" pitchFamily="34" charset="0"/>
              </a:rPr>
              <a:t>năm</a:t>
            </a:r>
            <a:r>
              <a:rPr lang="en-US" sz="4000" b="1" dirty="0" smtClean="0">
                <a:latin typeface="HP001 4 hàng" pitchFamily="34" charset="0"/>
              </a:rPr>
              <a:t> 2012</a:t>
            </a:r>
            <a:br>
              <a:rPr lang="en-US" sz="4000" b="1" dirty="0" smtClean="0">
                <a:latin typeface="HP001 4 hàng" pitchFamily="34" charset="0"/>
              </a:rPr>
            </a:br>
            <a:r>
              <a:rPr lang="en-US" sz="4000" b="1" dirty="0" err="1" smtClean="0">
                <a:latin typeface="HP001 4 hàng" pitchFamily="34" charset="0"/>
              </a:rPr>
              <a:t>Tập</a:t>
            </a:r>
            <a:r>
              <a:rPr lang="en-US" sz="4000" b="1" dirty="0" smtClean="0">
                <a:latin typeface="HP001 4 hàng" pitchFamily="34" charset="0"/>
              </a:rPr>
              <a:t> </a:t>
            </a:r>
            <a:r>
              <a:rPr lang="en-US" sz="4000" b="1" dirty="0" err="1" smtClean="0">
                <a:latin typeface="HP001 4 hàng" pitchFamily="34" charset="0"/>
              </a:rPr>
              <a:t>làm</a:t>
            </a:r>
            <a:r>
              <a:rPr lang="en-US" sz="4000" b="1" dirty="0" smtClean="0">
                <a:latin typeface="HP001 4 hàng" pitchFamily="34" charset="0"/>
              </a:rPr>
              <a:t> </a:t>
            </a:r>
            <a:r>
              <a:rPr lang="en-US" sz="4000" b="1" dirty="0" err="1" smtClean="0">
                <a:latin typeface="HP001 4 hàng" pitchFamily="34" charset="0"/>
              </a:rPr>
              <a:t>văn</a:t>
            </a:r>
            <a:r>
              <a:rPr lang="en-US" sz="4000" b="1" dirty="0" smtClean="0">
                <a:latin typeface="HP001 4 hàng" pitchFamily="34" charset="0"/>
              </a:rPr>
              <a:t/>
            </a:r>
            <a:br>
              <a:rPr lang="en-US" sz="4000" b="1" dirty="0" smtClean="0">
                <a:latin typeface="HP001 4 hàng" pitchFamily="34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Kể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gia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đình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Điền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vào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giấy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tờ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sẵn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629400" cy="1173162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1: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Kể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gia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đình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mình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cho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người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bạn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mới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đến</a:t>
            </a:r>
            <a:r>
              <a:rPr lang="en-US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3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218467"/>
            <a:ext cx="7924800" cy="472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3320616" cy="198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971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Gợi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ý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1,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Gia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đình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con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những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ai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2,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Giới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thiệu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thành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viên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trong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gia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đình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công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việc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gì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tính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tình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sao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350" y="4038600"/>
            <a:ext cx="42862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04524" cy="399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2057400" cy="130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" y="3330575"/>
            <a:ext cx="89916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Nhà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tớ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chỉ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bốn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người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bố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mẹ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tớ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Tý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Bố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tớ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quản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lý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khách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sạn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Bố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từ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sáng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đến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tối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nhưng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vẫn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dành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thời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gian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chơi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chúng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tớ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hàng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ngày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Mẹ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tớ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viên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kinh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doanh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công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ty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máy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tính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Mẹ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tớ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rất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hiền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khéo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tay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Tý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bé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nhất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nhà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em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rất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đáng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yêu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vì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lúc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nào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cũng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toe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toét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cười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Gia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đình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tớ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lúc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nào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cũng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rất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vui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2800" b="1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0"/>
            <a:ext cx="2057400" cy="130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057400" cy="1305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3320616" cy="1981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0400" y="228600"/>
            <a:ext cx="6019800" cy="11430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sinh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kể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nhóm</a:t>
            </a:r>
            <a:r>
              <a:rPr 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đôi</a:t>
            </a:r>
            <a:endParaRPr lang="en-US" sz="3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-152400" y="2362200"/>
            <a:ext cx="98298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900" b="1" baseline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sz="5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xét</a:t>
            </a:r>
            <a:r>
              <a:rPr lang="en-US" sz="59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9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5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59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Bạn</a:t>
            </a:r>
            <a:r>
              <a:rPr kumimoji="0" lang="en-US" sz="5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59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kể</a:t>
            </a:r>
            <a:r>
              <a:rPr kumimoji="0" lang="en-US" sz="5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59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đúng</a:t>
            </a:r>
            <a:r>
              <a:rPr kumimoji="0" lang="en-US" sz="5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59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chưa</a:t>
            </a:r>
            <a:r>
              <a:rPr kumimoji="0" lang="en-US" sz="5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en-US" sz="59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Lời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kể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lưu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loát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sz="5900" b="1" noProof="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được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điều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gì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hay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từ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kể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của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900" b="1" noProof="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bạn</a:t>
            </a:r>
            <a:r>
              <a:rPr lang="en-US" sz="5900" b="1" noProof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kumimoji="0" lang="en-US" sz="5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2: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Viết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đơn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xin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nghỉ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theo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mẫu</a:t>
            </a:r>
            <a:endParaRPr lang="en-US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55837"/>
            <a:ext cx="9144000" cy="4525963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Nhắc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lại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về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tự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lá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đơn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cần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có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endParaRPr lang="en-US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i="1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Lưu</a:t>
            </a:r>
            <a:r>
              <a:rPr lang="en-US" i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ý con:</a:t>
            </a:r>
          </a:p>
          <a:p>
            <a:pPr>
              <a:buNone/>
            </a:pP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Lý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do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nghỉ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phải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chính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đáng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đúng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sự</a:t>
            </a:r>
            <a:r>
              <a:rPr lang="en-US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thật</a:t>
            </a:r>
            <a:endParaRPr lang="en-US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113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Thứ sáu ngày 31 tháng 8 năm 2012 Tập làm văn  Kể về gia đình Điền vào giấy tờ in sẵn</vt:lpstr>
      <vt:lpstr>Bài 1: Kể về gia đình của mình cho một người bạn mới đến </vt:lpstr>
      <vt:lpstr>Gợi ý 1, Gia đình con có những ai ?  2, Giới thiệu về thành viên trong gia đình: làm công việc gì, tính tình ra sao ?</vt:lpstr>
      <vt:lpstr>Slide 4</vt:lpstr>
      <vt:lpstr>- Nhà tớ chỉ có bốn người: bố mẹ tớ và em Tý.   - Bố tớ làm quản lý khách sạn. Bố đi làm từ sáng đến tối nhưng vẫn dành thời gian chơi với chúng tớ hàng ngày.   - Mẹ tớ làm nhân viên kinh doanh công ty máy tính. Mẹ tớ rất  hiền và khéo tay.  - Em Tý bé nhất nhà, em rất đáng yêu vì lúc nào cũng toe toét cười.  - Gia đình tớ lúc nào cũng rất vui.</vt:lpstr>
      <vt:lpstr>Học sinh kể nhóm đôi</vt:lpstr>
      <vt:lpstr>Bài 2: Viết đơn xin nghỉ học theo mẫu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sáu ngày 31 tháng 8 năm 2012 Tập làm văn  Kể về gia đình Điền vào giấy tờ in sẵn</dc:title>
  <dc:creator>Admin</dc:creator>
  <cp:lastModifiedBy>saoviet</cp:lastModifiedBy>
  <cp:revision>8</cp:revision>
  <dcterms:created xsi:type="dcterms:W3CDTF">2006-08-16T00:00:00Z</dcterms:created>
  <dcterms:modified xsi:type="dcterms:W3CDTF">2012-08-30T08:44:29Z</dcterms:modified>
</cp:coreProperties>
</file>